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FF8A84-FF0A-4C8B-9AA4-265F182D922C}" v="5" dt="2026-01-05T14:17:44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7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Blomberg" userId="d9740ade3cb890bf" providerId="LiveId" clId="{13AD6961-5F72-4BDD-9E90-59D65C759273}"/>
    <pc:docChg chg="custSel modSld">
      <pc:chgData name="Lars Blomberg" userId="d9740ade3cb890bf" providerId="LiveId" clId="{13AD6961-5F72-4BDD-9E90-59D65C759273}" dt="2026-01-05T14:27:45.683" v="79" actId="478"/>
      <pc:docMkLst>
        <pc:docMk/>
      </pc:docMkLst>
      <pc:sldChg chg="addSp delSp modSp mod">
        <pc:chgData name="Lars Blomberg" userId="d9740ade3cb890bf" providerId="LiveId" clId="{13AD6961-5F72-4BDD-9E90-59D65C759273}" dt="2026-01-05T14:27:45.683" v="79" actId="478"/>
        <pc:sldMkLst>
          <pc:docMk/>
          <pc:sldMk cId="2666861045" sldId="257"/>
        </pc:sldMkLst>
        <pc:spChg chg="add mod">
          <ac:chgData name="Lars Blomberg" userId="d9740ade3cb890bf" providerId="LiveId" clId="{13AD6961-5F72-4BDD-9E90-59D65C759273}" dt="2026-01-05T14:18:42.022" v="77" actId="1035"/>
          <ac:spMkLst>
            <pc:docMk/>
            <pc:sldMk cId="2666861045" sldId="257"/>
            <ac:spMk id="17" creationId="{E8C58451-9D28-BA33-CA97-F91EDD90AB25}"/>
          </ac:spMkLst>
        </pc:spChg>
        <pc:spChg chg="mod">
          <ac:chgData name="Lars Blomberg" userId="d9740ade3cb890bf" providerId="LiveId" clId="{13AD6961-5F72-4BDD-9E90-59D65C759273}" dt="2026-01-05T14:18:28.194" v="76" actId="1035"/>
          <ac:spMkLst>
            <pc:docMk/>
            <pc:sldMk cId="2666861045" sldId="257"/>
            <ac:spMk id="34" creationId="{2339F1A1-7D62-F438-061A-6022F5C83887}"/>
          </ac:spMkLst>
        </pc:spChg>
        <pc:picChg chg="mod">
          <ac:chgData name="Lars Blomberg" userId="d9740ade3cb890bf" providerId="LiveId" clId="{13AD6961-5F72-4BDD-9E90-59D65C759273}" dt="2025-12-17T14:53:28.776" v="0" actId="14100"/>
          <ac:picMkLst>
            <pc:docMk/>
            <pc:sldMk cId="2666861045" sldId="257"/>
            <ac:picMk id="24" creationId="{E6328C17-8AE0-DB6D-5F24-6292BFC7CB1E}"/>
          </ac:picMkLst>
        </pc:picChg>
        <pc:picChg chg="mod">
          <ac:chgData name="Lars Blomberg" userId="d9740ade3cb890bf" providerId="LiveId" clId="{13AD6961-5F72-4BDD-9E90-59D65C759273}" dt="2026-01-05T14:17:44.143" v="69" actId="1035"/>
          <ac:picMkLst>
            <pc:docMk/>
            <pc:sldMk cId="2666861045" sldId="257"/>
            <ac:picMk id="1026" creationId="{00000000-0000-0000-0000-000000000000}"/>
          </ac:picMkLst>
        </pc:picChg>
        <pc:cxnChg chg="add mod">
          <ac:chgData name="Lars Blomberg" userId="d9740ade3cb890bf" providerId="LiveId" clId="{13AD6961-5F72-4BDD-9E90-59D65C759273}" dt="2026-01-05T14:19:07.049" v="78" actId="14100"/>
          <ac:cxnSpMkLst>
            <pc:docMk/>
            <pc:sldMk cId="2666861045" sldId="257"/>
            <ac:cxnSpMk id="3" creationId="{3E6AD92E-D440-8F18-5006-1AF8C4CEECCE}"/>
          </ac:cxnSpMkLst>
        </pc:cxnChg>
        <pc:cxnChg chg="add del mod">
          <ac:chgData name="Lars Blomberg" userId="d9740ade3cb890bf" providerId="LiveId" clId="{13AD6961-5F72-4BDD-9E90-59D65C759273}" dt="2026-01-05T14:27:45.683" v="79" actId="478"/>
          <ac:cxnSpMkLst>
            <pc:docMk/>
            <pc:sldMk cId="2666861045" sldId="257"/>
            <ac:cxnSpMk id="16" creationId="{36C004BE-39E8-7E23-6A9A-9D8C5FBE7CC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47AD-9FB7-4B63-81E5-1FD1E7C90E2F}" type="datetimeFigureOut">
              <a:rPr lang="sv-SE" smtClean="0"/>
              <a:pPr/>
              <a:t>2026-01-27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2E96-1478-4FCC-A875-DC31CAA10A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23654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47AD-9FB7-4B63-81E5-1FD1E7C90E2F}" type="datetimeFigureOut">
              <a:rPr lang="sv-SE" smtClean="0"/>
              <a:pPr/>
              <a:t>2026-01-27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2E96-1478-4FCC-A875-DC31CAA10A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55096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47AD-9FB7-4B63-81E5-1FD1E7C90E2F}" type="datetimeFigureOut">
              <a:rPr lang="sv-SE" smtClean="0"/>
              <a:pPr/>
              <a:t>2026-01-27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2E96-1478-4FCC-A875-DC31CAA10A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84959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47AD-9FB7-4B63-81E5-1FD1E7C90E2F}" type="datetimeFigureOut">
              <a:rPr lang="sv-SE" smtClean="0"/>
              <a:pPr/>
              <a:t>2026-01-27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2E96-1478-4FCC-A875-DC31CAA10A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91332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47AD-9FB7-4B63-81E5-1FD1E7C90E2F}" type="datetimeFigureOut">
              <a:rPr lang="sv-SE" smtClean="0"/>
              <a:pPr/>
              <a:t>2026-01-27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2E96-1478-4FCC-A875-DC31CAA10A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29180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47AD-9FB7-4B63-81E5-1FD1E7C90E2F}" type="datetimeFigureOut">
              <a:rPr lang="sv-SE" smtClean="0"/>
              <a:pPr/>
              <a:t>2026-01-27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2E96-1478-4FCC-A875-DC31CAA10A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24872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47AD-9FB7-4B63-81E5-1FD1E7C90E2F}" type="datetimeFigureOut">
              <a:rPr lang="sv-SE" smtClean="0"/>
              <a:pPr/>
              <a:t>2026-01-27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2E96-1478-4FCC-A875-DC31CAA10A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83716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47AD-9FB7-4B63-81E5-1FD1E7C90E2F}" type="datetimeFigureOut">
              <a:rPr lang="sv-SE" smtClean="0"/>
              <a:pPr/>
              <a:t>2026-01-27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2E96-1478-4FCC-A875-DC31CAA10A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69590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47AD-9FB7-4B63-81E5-1FD1E7C90E2F}" type="datetimeFigureOut">
              <a:rPr lang="sv-SE" smtClean="0"/>
              <a:pPr/>
              <a:t>2026-01-27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2E96-1478-4FCC-A875-DC31CAA10A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90293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47AD-9FB7-4B63-81E5-1FD1E7C90E2F}" type="datetimeFigureOut">
              <a:rPr lang="sv-SE" smtClean="0"/>
              <a:pPr/>
              <a:t>2026-01-27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2E96-1478-4FCC-A875-DC31CAA10A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80168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47AD-9FB7-4B63-81E5-1FD1E7C90E2F}" type="datetimeFigureOut">
              <a:rPr lang="sv-SE" smtClean="0"/>
              <a:pPr/>
              <a:t>2026-01-27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2E96-1478-4FCC-A875-DC31CAA10A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56255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147AD-9FB7-4B63-81E5-1FD1E7C90E2F}" type="datetimeFigureOut">
              <a:rPr lang="sv-SE" smtClean="0"/>
              <a:pPr/>
              <a:t>2026-01-27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42E96-1478-4FCC-A875-DC31CAA10A1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9314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92" y="1196752"/>
            <a:ext cx="7903756" cy="445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ruta 10"/>
          <p:cNvSpPr txBox="1"/>
          <p:nvPr/>
        </p:nvSpPr>
        <p:spPr>
          <a:xfrm>
            <a:off x="4355976" y="234888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/>
              <a:t>55</a:t>
            </a:r>
          </a:p>
        </p:txBody>
      </p:sp>
      <p:grpSp>
        <p:nvGrpSpPr>
          <p:cNvPr id="2" name="Grupp 1"/>
          <p:cNvGrpSpPr/>
          <p:nvPr/>
        </p:nvGrpSpPr>
        <p:grpSpPr>
          <a:xfrm>
            <a:off x="1108456" y="1331476"/>
            <a:ext cx="7495992" cy="2665654"/>
            <a:chOff x="1108456" y="1331476"/>
            <a:chExt cx="7495992" cy="2665654"/>
          </a:xfrm>
        </p:grpSpPr>
        <p:pic>
          <p:nvPicPr>
            <p:cNvPr id="5" name="Bildobjek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 rot="405362">
              <a:off x="2979373" y="3266200"/>
              <a:ext cx="1479998" cy="437303"/>
            </a:xfrm>
            <a:prstGeom prst="rect">
              <a:avLst/>
            </a:prstGeom>
          </p:spPr>
        </p:pic>
        <p:sp>
          <p:nvSpPr>
            <p:cNvPr id="8" name="textruta 7"/>
            <p:cNvSpPr txBox="1"/>
            <p:nvPr/>
          </p:nvSpPr>
          <p:spPr>
            <a:xfrm rot="392447">
              <a:off x="2354834" y="2300369"/>
              <a:ext cx="601759" cy="582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3200" b="1" dirty="0">
                  <a:solidFill>
                    <a:schemeClr val="accent6">
                      <a:lumMod val="50000"/>
                    </a:schemeClr>
                  </a:solidFill>
                </a:rPr>
                <a:t>55</a:t>
              </a:r>
            </a:p>
          </p:txBody>
        </p:sp>
        <p:sp>
          <p:nvSpPr>
            <p:cNvPr id="4" name="textruta 3"/>
            <p:cNvSpPr txBox="1"/>
            <p:nvPr/>
          </p:nvSpPr>
          <p:spPr>
            <a:xfrm rot="424347">
              <a:off x="2983782" y="3735520"/>
              <a:ext cx="1446934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00" b="1" dirty="0">
                  <a:solidFill>
                    <a:schemeClr val="bg1"/>
                  </a:solidFill>
                </a:rPr>
                <a:t>PP Såg &amp; Borr</a:t>
              </a:r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1108456" y="15974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b="1" dirty="0"/>
                <a:t>55</a:t>
              </a:r>
            </a:p>
          </p:txBody>
        </p:sp>
        <p:cxnSp>
          <p:nvCxnSpPr>
            <p:cNvPr id="18" name="Rak pil 17"/>
            <p:cNvCxnSpPr/>
            <p:nvPr/>
          </p:nvCxnSpPr>
          <p:spPr>
            <a:xfrm>
              <a:off x="1384846" y="1897124"/>
              <a:ext cx="300724" cy="4517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ruta 8"/>
            <p:cNvSpPr txBox="1"/>
            <p:nvPr/>
          </p:nvSpPr>
          <p:spPr>
            <a:xfrm>
              <a:off x="7068194" y="1412776"/>
              <a:ext cx="1536254" cy="120032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sv-SE" b="1" dirty="0"/>
                <a:t>Ekmans</a:t>
              </a:r>
            </a:p>
            <a:p>
              <a:pPr algn="ctr"/>
              <a:r>
                <a:rPr lang="sv-SE" b="1" dirty="0"/>
                <a:t>Vinterpokalen</a:t>
              </a:r>
            </a:p>
            <a:p>
              <a:pPr algn="ctr"/>
              <a:r>
                <a:rPr lang="sv-SE" b="1" dirty="0"/>
                <a:t>Rally SM </a:t>
              </a:r>
            </a:p>
            <a:p>
              <a:pPr algn="ctr"/>
              <a:r>
                <a:rPr lang="sv-SE" b="1" dirty="0"/>
                <a:t>7/2 2026</a:t>
              </a:r>
            </a:p>
          </p:txBody>
        </p:sp>
        <p:sp>
          <p:nvSpPr>
            <p:cNvPr id="13" name="textruta 12"/>
            <p:cNvSpPr txBox="1"/>
            <p:nvPr/>
          </p:nvSpPr>
          <p:spPr>
            <a:xfrm>
              <a:off x="2987824" y="1331476"/>
              <a:ext cx="1937518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b="1" dirty="0"/>
                <a:t>Dekalers placering</a:t>
              </a:r>
            </a:p>
          </p:txBody>
        </p:sp>
      </p:grpSp>
      <p:pic>
        <p:nvPicPr>
          <p:cNvPr id="14" name="Picture 2" descr="https://www.sbf.se/globalassets/svenska-bilsportforbundet/filer/grafisk-profil-fran-2014/sm---jsm---rm---jrm---dm/sm-sportgrenar/rally/sm_ral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117" y="5883736"/>
            <a:ext cx="1061751" cy="5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5501" y="5777596"/>
            <a:ext cx="756939" cy="67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xmlns="" id="{567FF3AD-B584-1FEA-BDA2-8F2A4A094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883737"/>
            <a:ext cx="1061751" cy="56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Rak pil 17">
            <a:extLst>
              <a:ext uri="{FF2B5EF4-FFF2-40B4-BE49-F238E27FC236}">
                <a16:creationId xmlns:a16="http://schemas.microsoft.com/office/drawing/2014/main" xmlns="" id="{5F359A77-FBCE-ECDA-C12C-E7D14CBE29A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587195" y="2000960"/>
            <a:ext cx="2768781" cy="5171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>
            <a:extLst>
              <a:ext uri="{FF2B5EF4-FFF2-40B4-BE49-F238E27FC236}">
                <a16:creationId xmlns:a16="http://schemas.microsoft.com/office/drawing/2014/main" xmlns="" id="{278F7E30-0AC3-DDCA-EFE0-2A7000F65263}"/>
              </a:ext>
            </a:extLst>
          </p:cNvPr>
          <p:cNvSpPr txBox="1"/>
          <p:nvPr/>
        </p:nvSpPr>
        <p:spPr>
          <a:xfrm>
            <a:off x="827584" y="1412776"/>
            <a:ext cx="1198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Små siffror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xmlns="" id="{9BD0E5AA-E20B-3868-4276-B1236D815CA2}"/>
              </a:ext>
            </a:extLst>
          </p:cNvPr>
          <p:cNvSpPr txBox="1"/>
          <p:nvPr/>
        </p:nvSpPr>
        <p:spPr>
          <a:xfrm rot="389038">
            <a:off x="3311554" y="3334658"/>
            <a:ext cx="79525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/>
              <a:t>Ekmans vinterpokalen </a:t>
            </a:r>
            <a:endParaRPr lang="sv-SE" sz="800" dirty="0"/>
          </a:p>
        </p:txBody>
      </p:sp>
      <p:pic>
        <p:nvPicPr>
          <p:cNvPr id="23" name="Bildobjekt 22" descr="En bild som visar text, tecknad serie, björn, hund&#10;&#10;AI-genererat innehåll kan vara felaktigt.">
            <a:extLst>
              <a:ext uri="{FF2B5EF4-FFF2-40B4-BE49-F238E27FC236}">
                <a16:creationId xmlns:a16="http://schemas.microsoft.com/office/drawing/2014/main" xmlns="" id="{8F37312B-BB9D-547F-0B35-442D0722C0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54057">
            <a:off x="6710228" y="3155275"/>
            <a:ext cx="525221" cy="440833"/>
          </a:xfrm>
          <a:prstGeom prst="rect">
            <a:avLst/>
          </a:prstGeom>
        </p:spPr>
      </p:pic>
      <p:pic>
        <p:nvPicPr>
          <p:cNvPr id="24" name="Bildobjekt 23" descr="En bild som visar text, tecknad serie, björn, hund&#10;&#10;AI-genererat innehåll kan vara felaktigt.">
            <a:extLst>
              <a:ext uri="{FF2B5EF4-FFF2-40B4-BE49-F238E27FC236}">
                <a16:creationId xmlns:a16="http://schemas.microsoft.com/office/drawing/2014/main" xmlns="" id="{E6328C17-8AE0-DB6D-5F24-6292BFC7CB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8624" y="5870772"/>
            <a:ext cx="751448" cy="630711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xmlns="" id="{9EBB0B09-6489-9D04-ADD7-6965964FE9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2352" y="4065735"/>
            <a:ext cx="711936" cy="145086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xmlns="" id="{DA55767B-2681-6C3C-D2A0-09B059746B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754" y="3653536"/>
            <a:ext cx="711936" cy="145086"/>
          </a:xfrm>
          <a:prstGeom prst="rect">
            <a:avLst/>
          </a:prstGeom>
        </p:spPr>
      </p:pic>
      <p:cxnSp>
        <p:nvCxnSpPr>
          <p:cNvPr id="28" name="Rak pil 17">
            <a:extLst>
              <a:ext uri="{FF2B5EF4-FFF2-40B4-BE49-F238E27FC236}">
                <a16:creationId xmlns:a16="http://schemas.microsoft.com/office/drawing/2014/main" xmlns="" id="{A28C2C34-5C9B-D102-4896-C2F79976B6D0}"/>
              </a:ext>
            </a:extLst>
          </p:cNvPr>
          <p:cNvCxnSpPr>
            <a:cxnSpLocks/>
          </p:cNvCxnSpPr>
          <p:nvPr/>
        </p:nvCxnSpPr>
        <p:spPr>
          <a:xfrm flipV="1">
            <a:off x="3563888" y="4186778"/>
            <a:ext cx="3184590" cy="8984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 17">
            <a:extLst>
              <a:ext uri="{FF2B5EF4-FFF2-40B4-BE49-F238E27FC236}">
                <a16:creationId xmlns:a16="http://schemas.microsoft.com/office/drawing/2014/main" xmlns="" id="{385672BA-7821-B94F-B6E5-B52B0BD6B7EE}"/>
              </a:ext>
            </a:extLst>
          </p:cNvPr>
          <p:cNvCxnSpPr>
            <a:cxnSpLocks/>
          </p:cNvCxnSpPr>
          <p:nvPr/>
        </p:nvCxnSpPr>
        <p:spPr>
          <a:xfrm flipH="1" flipV="1">
            <a:off x="1108456" y="3798622"/>
            <a:ext cx="1519328" cy="12865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dobjekt 32">
            <a:extLst>
              <a:ext uri="{FF2B5EF4-FFF2-40B4-BE49-F238E27FC236}">
                <a16:creationId xmlns:a16="http://schemas.microsoft.com/office/drawing/2014/main" xmlns="" id="{AAF04EA3-EC1F-44C6-F0A5-C2C2E61C7F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085184"/>
            <a:ext cx="1116125" cy="227456"/>
          </a:xfrm>
          <a:prstGeom prst="rect">
            <a:avLst/>
          </a:prstGeom>
        </p:spPr>
      </p:pic>
      <p:sp>
        <p:nvSpPr>
          <p:cNvPr id="34" name="textruta 33">
            <a:extLst>
              <a:ext uri="{FF2B5EF4-FFF2-40B4-BE49-F238E27FC236}">
                <a16:creationId xmlns:a16="http://schemas.microsoft.com/office/drawing/2014/main" xmlns="" id="{2339F1A1-7D62-F438-061A-6022F5C83887}"/>
              </a:ext>
            </a:extLst>
          </p:cNvPr>
          <p:cNvSpPr txBox="1"/>
          <p:nvPr/>
        </p:nvSpPr>
        <p:spPr>
          <a:xfrm>
            <a:off x="1918912" y="5003884"/>
            <a:ext cx="337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Ska sitta i alla fyra hörnen av bilen</a:t>
            </a:r>
          </a:p>
        </p:txBody>
      </p:sp>
      <p:cxnSp>
        <p:nvCxnSpPr>
          <p:cNvPr id="36" name="Rak pil 17">
            <a:extLst>
              <a:ext uri="{FF2B5EF4-FFF2-40B4-BE49-F238E27FC236}">
                <a16:creationId xmlns:a16="http://schemas.microsoft.com/office/drawing/2014/main" xmlns="" id="{16F4DFF5-6261-B01C-3DFC-DD26C66BBE25}"/>
              </a:ext>
            </a:extLst>
          </p:cNvPr>
          <p:cNvCxnSpPr>
            <a:cxnSpLocks/>
          </p:cNvCxnSpPr>
          <p:nvPr/>
        </p:nvCxnSpPr>
        <p:spPr>
          <a:xfrm flipV="1">
            <a:off x="3563888" y="4114770"/>
            <a:ext cx="4590082" cy="9704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pil 17">
            <a:extLst>
              <a:ext uri="{FF2B5EF4-FFF2-40B4-BE49-F238E27FC236}">
                <a16:creationId xmlns:a16="http://schemas.microsoft.com/office/drawing/2014/main" xmlns="" id="{C8445C1F-710C-7660-F45E-FAC2352EA30C}"/>
              </a:ext>
            </a:extLst>
          </p:cNvPr>
          <p:cNvCxnSpPr>
            <a:cxnSpLocks/>
          </p:cNvCxnSpPr>
          <p:nvPr/>
        </p:nvCxnSpPr>
        <p:spPr>
          <a:xfrm flipV="1">
            <a:off x="2627784" y="4581128"/>
            <a:ext cx="667197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Bildobjekt 42">
            <a:extLst>
              <a:ext uri="{FF2B5EF4-FFF2-40B4-BE49-F238E27FC236}">
                <a16:creationId xmlns:a16="http://schemas.microsoft.com/office/drawing/2014/main" xmlns="" id="{9BED4705-7011-9876-F9C5-8252088E9C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39034">
            <a:off x="4145010" y="2161371"/>
            <a:ext cx="1224137" cy="244749"/>
          </a:xfrm>
          <a:prstGeom prst="rect">
            <a:avLst/>
          </a:prstGeom>
        </p:spPr>
      </p:pic>
      <p:cxnSp>
        <p:nvCxnSpPr>
          <p:cNvPr id="3" name="Rak pil 17">
            <a:extLst>
              <a:ext uri="{FF2B5EF4-FFF2-40B4-BE49-F238E27FC236}">
                <a16:creationId xmlns:a16="http://schemas.microsoft.com/office/drawing/2014/main" xmlns="" id="{3E6AD92E-D440-8F18-5006-1AF8C4CEECCE}"/>
              </a:ext>
            </a:extLst>
          </p:cNvPr>
          <p:cNvCxnSpPr>
            <a:cxnSpLocks/>
          </p:cNvCxnSpPr>
          <p:nvPr/>
        </p:nvCxnSpPr>
        <p:spPr>
          <a:xfrm flipV="1">
            <a:off x="3131840" y="3721783"/>
            <a:ext cx="1120311" cy="17234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xmlns="" id="{E8C58451-9D28-BA33-CA97-F91EDD90AB25}"/>
              </a:ext>
            </a:extLst>
          </p:cNvPr>
          <p:cNvSpPr txBox="1"/>
          <p:nvPr/>
        </p:nvSpPr>
        <p:spPr>
          <a:xfrm>
            <a:off x="2051720" y="5301208"/>
            <a:ext cx="3369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Startnr</a:t>
            </a:r>
            <a:r>
              <a:rPr lang="sv-SE" dirty="0"/>
              <a:t> ska sitta i framkant av dörr</a:t>
            </a:r>
          </a:p>
        </p:txBody>
      </p:sp>
    </p:spTree>
    <p:extLst>
      <p:ext uri="{BB962C8B-B14F-4D97-AF65-F5344CB8AC3E}">
        <p14:creationId xmlns:p14="http://schemas.microsoft.com/office/powerpoint/2010/main" xmlns="" val="2666861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34</Words>
  <Application>Microsoft Office PowerPoint</Application>
  <PresentationFormat>Bildspel på skärmen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2" baseType="lpstr">
      <vt:lpstr>Office-tema</vt:lpstr>
      <vt:lpstr>Bild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Lars</dc:creator>
  <cp:lastModifiedBy>Sandvikens MK</cp:lastModifiedBy>
  <cp:revision>15</cp:revision>
  <dcterms:created xsi:type="dcterms:W3CDTF">2020-09-08T14:01:40Z</dcterms:created>
  <dcterms:modified xsi:type="dcterms:W3CDTF">2026-01-27T16:38:18Z</dcterms:modified>
</cp:coreProperties>
</file>